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545A-E480-4449-AB89-AAAC1DB09CD1}" type="datetimeFigureOut">
              <a:rPr lang="en-US" smtClean="0"/>
              <a:pPr/>
              <a:t>7/16/2010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109A-E0AF-4936-9620-ACA5A14A72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video" Target="file:///C:\Documents%20and%20Settings\ellieb\Desktop\Meet%20the%20Super%20Cow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Intensive Rearing of Domestic Livestock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5.6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rearing animals intensively increase the efficiency of energy conversion?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en-GB" dirty="0" smtClean="0"/>
              <a:t>Intensive rearing of livestock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762"/>
            <a:ext cx="5257808" cy="18288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This produces the max. yield of meat, eggs and milk at the lowest possible cost.</a:t>
            </a:r>
          </a:p>
          <a:p>
            <a:r>
              <a:rPr lang="en-GB" sz="2800" dirty="0" smtClean="0"/>
              <a:t>What are the most commonly reared animals?</a:t>
            </a:r>
            <a:endParaRPr lang="en-GB" sz="2800" dirty="0"/>
          </a:p>
        </p:txBody>
      </p:sp>
      <p:pic>
        <p:nvPicPr>
          <p:cNvPr id="10242" name="Picture 2" descr="http://www.netstate.com/states/symb/gamebirds/images/wild_turk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071942"/>
            <a:ext cx="2786058" cy="2786058"/>
          </a:xfrm>
          <a:prstGeom prst="rect">
            <a:avLst/>
          </a:prstGeom>
          <a:noFill/>
        </p:spPr>
      </p:pic>
      <p:pic>
        <p:nvPicPr>
          <p:cNvPr id="10246" name="Picture 6" descr="http://gluttonize.files.wordpress.com/2009/07/c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357298"/>
            <a:ext cx="3239143" cy="2430468"/>
          </a:xfrm>
          <a:prstGeom prst="rect">
            <a:avLst/>
          </a:prstGeom>
          <a:noFill/>
        </p:spPr>
      </p:pic>
      <p:pic>
        <p:nvPicPr>
          <p:cNvPr id="7" name="Picture 4" descr="http://gardenrain.files.wordpress.com/2009/04/pig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48" y="3963438"/>
            <a:ext cx="3857652" cy="2894562"/>
          </a:xfrm>
          <a:prstGeom prst="rect">
            <a:avLst/>
          </a:prstGeom>
          <a:noFill/>
        </p:spPr>
      </p:pic>
      <p:pic>
        <p:nvPicPr>
          <p:cNvPr id="9" name="Picture 8" descr="http://www.insidesocal.com/sgvgov/chicke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2" y="3967404"/>
            <a:ext cx="1928826" cy="2890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Intensive rearing and energy conversion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1071546"/>
            <a:ext cx="4186238" cy="4972072"/>
          </a:xfrm>
        </p:spPr>
        <p:txBody>
          <a:bodyPr>
            <a:noAutofit/>
          </a:bodyPr>
          <a:lstStyle/>
          <a:p>
            <a:pPr algn="just"/>
            <a:r>
              <a:rPr lang="en-GB" sz="2200" dirty="0" smtClean="0"/>
              <a:t>Energy is lost at each </a:t>
            </a:r>
            <a:r>
              <a:rPr lang="en-GB" sz="2200" dirty="0" err="1" smtClean="0"/>
              <a:t>trophic</a:t>
            </a:r>
            <a:r>
              <a:rPr lang="en-GB" sz="2200" dirty="0" smtClean="0"/>
              <a:t> level of a food chain e.g. Energy is lost as heat during respiration.</a:t>
            </a:r>
          </a:p>
          <a:p>
            <a:pPr algn="just"/>
            <a:r>
              <a:rPr lang="en-GB" sz="2200" dirty="0" smtClean="0"/>
              <a:t>Intensive farming minimises energy losses, thereby converting the smallest amount of food energy into the greatest quantity of animal mass.</a:t>
            </a:r>
          </a:p>
          <a:p>
            <a:pPr algn="just"/>
            <a:r>
              <a:rPr lang="en-GB" sz="2200" dirty="0" smtClean="0"/>
              <a:t>More efficient energy conversion is when the max. possible amount of energy from respiration goes into growth.</a:t>
            </a:r>
          </a:p>
          <a:p>
            <a:pPr algn="just"/>
            <a:r>
              <a:rPr lang="en-GB" sz="2200" dirty="0" smtClean="0"/>
              <a:t>Animals are kept in confined spaces (barns, cages, small enclosures) – factory farming!</a:t>
            </a:r>
            <a:endParaRPr lang="en-GB" sz="2200" dirty="0"/>
          </a:p>
        </p:txBody>
      </p:sp>
      <p:pic>
        <p:nvPicPr>
          <p:cNvPr id="16388" name="Picture 4" descr="http://enquirer.com/editions/2003/11/01/turkey_zo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786190"/>
            <a:ext cx="4471174" cy="2936731"/>
          </a:xfrm>
          <a:prstGeom prst="rect">
            <a:avLst/>
          </a:prstGeom>
          <a:noFill/>
        </p:spPr>
      </p:pic>
      <p:pic>
        <p:nvPicPr>
          <p:cNvPr id="6" name="Picture 2" descr="http://img.dailymail.co.uk/i/pix/2007/11_01/batteryhensL_468x3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876303"/>
            <a:ext cx="4457700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does factory farming increase the energy conversion rate?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Movement is restricted and so less energy is used in muscle contraction.</a:t>
            </a:r>
          </a:p>
          <a:p>
            <a:r>
              <a:rPr lang="en-GB" dirty="0" smtClean="0"/>
              <a:t>Most ‘factor farmed animals’ are warm blooded.  By keeping their environment warm, heat loss is reduced from the body.</a:t>
            </a:r>
          </a:p>
          <a:p>
            <a:r>
              <a:rPr lang="en-GB" dirty="0" smtClean="0"/>
              <a:t>Control feeding to ensure animals receive optimum amount and type of food for max. growth.  No wastage.</a:t>
            </a:r>
          </a:p>
          <a:p>
            <a:r>
              <a:rPr lang="en-GB" dirty="0" smtClean="0"/>
              <a:t>No predators, therefore no loss of energy to other organisms in the food web.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mechanisms to improve the energy conversion rate?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1406" y="2000240"/>
            <a:ext cx="3686172" cy="3951288"/>
          </a:xfrm>
        </p:spPr>
        <p:txBody>
          <a:bodyPr>
            <a:noAutofit/>
          </a:bodyPr>
          <a:lstStyle/>
          <a:p>
            <a:pPr algn="just"/>
            <a:r>
              <a:rPr lang="en-GB" sz="2800" dirty="0" smtClean="0"/>
              <a:t>Selective Breeding – produces animals which are more efficient at converting the food into body mass.</a:t>
            </a:r>
          </a:p>
          <a:p>
            <a:pPr algn="just"/>
            <a:r>
              <a:rPr lang="en-GB" sz="2800" dirty="0" smtClean="0"/>
              <a:t>Using hormones to increase growth rates.</a:t>
            </a:r>
            <a:endParaRPr lang="en-GB" sz="2800" dirty="0"/>
          </a:p>
        </p:txBody>
      </p:sp>
      <p:pic>
        <p:nvPicPr>
          <p:cNvPr id="7" name="Meet the Super Cow.wmv">
            <a:hlinkClick r:id="" action="ppaction://media"/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72984" y="2071678"/>
            <a:ext cx="5056734" cy="379255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814918" y="6143644"/>
            <a:ext cx="3686172" cy="419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 the Super </a:t>
            </a:r>
            <a:r>
              <a:rPr lang="en-GB" sz="2800" dirty="0" smtClean="0"/>
              <a:t>C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ow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Debate:  Using pages 80-83 from the student text book prepare a debate on ‘Should Intensive Farming </a:t>
            </a:r>
            <a:r>
              <a:rPr lang="en-GB" dirty="0" smtClean="0"/>
              <a:t>B</a:t>
            </a:r>
            <a:r>
              <a:rPr lang="en-GB" dirty="0" smtClean="0"/>
              <a:t>e Banned?’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71744"/>
            <a:ext cx="4143404" cy="4286256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Fast food takeaway restaurant owner – Rob</a:t>
            </a:r>
          </a:p>
          <a:p>
            <a:r>
              <a:rPr lang="en-GB" dirty="0" smtClean="0"/>
              <a:t>Dinner man – Ed</a:t>
            </a:r>
          </a:p>
          <a:p>
            <a:r>
              <a:rPr lang="en-GB" dirty="0" smtClean="0"/>
              <a:t>Restaurant Owner (A la carte) – Sam</a:t>
            </a:r>
          </a:p>
          <a:p>
            <a:r>
              <a:rPr lang="en-GB" dirty="0" smtClean="0"/>
              <a:t>Zoo keeper – Lucy</a:t>
            </a:r>
          </a:p>
          <a:p>
            <a:r>
              <a:rPr lang="en-GB" dirty="0" smtClean="0"/>
              <a:t>Struggling single mother, 3 children, works P/T in Tesco – Charlotte.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6314" y="2571744"/>
            <a:ext cx="4143404" cy="45005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Wealthy organic farmer –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dirty="0" err="1" smtClean="0"/>
              <a:t>L</a:t>
            </a:r>
            <a:r>
              <a:rPr kumimoji="0" lang="en-GB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ewis</a:t>
            </a: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Wealthy </a:t>
            </a:r>
            <a:r>
              <a:rPr lang="en-GB" sz="3200" dirty="0" smtClean="0"/>
              <a:t>Intensive </a:t>
            </a:r>
            <a:r>
              <a:rPr lang="en-GB" sz="3200" dirty="0" smtClean="0"/>
              <a:t>farmer </a:t>
            </a:r>
            <a:r>
              <a:rPr lang="en-GB" sz="3200" dirty="0" smtClean="0"/>
              <a:t>–Bronwyn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Successful Lawyer, 5 children </a:t>
            </a:r>
            <a:r>
              <a:rPr lang="en-GB" sz="3200" dirty="0" smtClean="0"/>
              <a:t>– Kate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Student at Leicester University, Maths Student, 2</a:t>
            </a:r>
            <a:r>
              <a:rPr lang="en-GB" sz="3200" baseline="30000" dirty="0" smtClean="0"/>
              <a:t>nd</a:t>
            </a:r>
            <a:r>
              <a:rPr lang="en-GB" sz="3200" dirty="0" smtClean="0"/>
              <a:t> year - Greg</a:t>
            </a:r>
            <a:endParaRPr lang="en-GB" sz="32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Butcher - Nikita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Middle aged Hippy &amp; </a:t>
            </a:r>
            <a:r>
              <a:rPr lang="en-GB" sz="3200" dirty="0" smtClean="0"/>
              <a:t>Green peace Supporter -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 Wei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358</Words>
  <Application>Microsoft Office PowerPoint</Application>
  <PresentationFormat>On-screen Show (4:3)</PresentationFormat>
  <Paragraphs>33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Intensive Rearing of Domestic Livestock</vt:lpstr>
      <vt:lpstr>Learning objectives: </vt:lpstr>
      <vt:lpstr>Intensive rearing of livestock</vt:lpstr>
      <vt:lpstr>Intensive rearing and energy conversion</vt:lpstr>
      <vt:lpstr>How does factory farming increase the energy conversion rate?</vt:lpstr>
      <vt:lpstr>Other mechanisms to improve the energy conversion rate?</vt:lpstr>
      <vt:lpstr>Debate:  Using pages 80-83 from the student text book prepare a debate on ‘Should Intensive Farming Be Banned?’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Rearing of Domestic Livestock</dc:title>
  <dc:creator> </dc:creator>
  <cp:lastModifiedBy> </cp:lastModifiedBy>
  <cp:revision>7</cp:revision>
  <dcterms:created xsi:type="dcterms:W3CDTF">2010-07-14T15:20:24Z</dcterms:created>
  <dcterms:modified xsi:type="dcterms:W3CDTF">2010-07-16T09:40:19Z</dcterms:modified>
</cp:coreProperties>
</file>