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gD_TL1Bq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16: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Fission and Fusion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(part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dirty="0" smtClean="0">
                <a:hlinkClick r:id="rId2"/>
              </a:rPr>
              <a:t>Click Me!!!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/>
              <a:t>Understand the difference between fission and fusion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Recognise that ‘cold fusion’ is a disputed claim made by some scientists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Understand why fusion research is an international joint venture.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the difference between fission and fusion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baseline="0" dirty="0" smtClean="0"/>
                        <a:t> a nuclear bomb as an ‘out of control’ chain reaction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Understand</a:t>
                      </a:r>
                      <a:r>
                        <a:rPr lang="en-GB" u="none" baseline="0" dirty="0" smtClean="0"/>
                        <a:t> the conditions needed for fusion to take place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the ‘cold fusion’ controversy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how nuclear fusion releases energy</a:t>
                      </a:r>
                      <a:r>
                        <a:rPr lang="en-GB" u="sng" dirty="0" smtClean="0"/>
                        <a:t> 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why ‘cold fusion’ is still</a:t>
                      </a:r>
                      <a:r>
                        <a:rPr lang="en-GB" u="none" baseline="0" dirty="0" smtClean="0"/>
                        <a:t> not accepted by most scientists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5767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fission • fusion • energy • Joules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/>
          <a:lstStyle/>
          <a:p>
            <a:r>
              <a:rPr lang="en-GB" dirty="0" smtClean="0"/>
              <a:t>Nuclear Fusion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857916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Use pages 260-263 in the textbook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Get into groups of 2</a:t>
            </a:r>
            <a:r>
              <a:rPr lang="en-GB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1 person researches Fusion and its difference to </a:t>
            </a:r>
          </a:p>
          <a:p>
            <a:pPr>
              <a:buNone/>
            </a:pPr>
            <a:r>
              <a:rPr lang="en-GB" dirty="0" smtClean="0"/>
              <a:t>Fission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1 person researches Cold Fusion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You must teach your partner about the information </a:t>
            </a:r>
          </a:p>
          <a:p>
            <a:pPr>
              <a:buNone/>
            </a:pPr>
            <a:r>
              <a:rPr lang="en-GB" dirty="0" smtClean="0"/>
              <a:t>you discovered.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572164"/>
          </a:xfrm>
        </p:spPr>
        <p:txBody>
          <a:bodyPr/>
          <a:lstStyle/>
          <a:p>
            <a:pPr>
              <a:buNone/>
            </a:pPr>
            <a:endParaRPr lang="en-GB" u="sng" smtClean="0"/>
          </a:p>
          <a:p>
            <a:pPr>
              <a:buNone/>
            </a:pPr>
            <a:r>
              <a:rPr lang="en-GB" u="sng" smtClean="0"/>
              <a:t>Mastermind</a:t>
            </a:r>
            <a:endParaRPr lang="en-GB" u="sng" dirty="0" smtClean="0"/>
          </a:p>
          <a:p>
            <a:pPr>
              <a:buNone/>
            </a:pPr>
            <a:endParaRPr lang="en-GB" u="sng" dirty="0" smtClean="0"/>
          </a:p>
          <a:p>
            <a:pPr algn="ctr">
              <a:buNone/>
            </a:pPr>
            <a:r>
              <a:rPr lang="en-GB" dirty="0" smtClean="0"/>
              <a:t>In turn, each pair take to the front of the class. 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They must field </a:t>
            </a:r>
            <a:r>
              <a:rPr lang="en-GB" b="1" dirty="0" smtClean="0"/>
              <a:t>3</a:t>
            </a:r>
            <a:r>
              <a:rPr lang="en-GB" dirty="0" smtClean="0"/>
              <a:t> questions from the class.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the difference between fission and fusion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baseline="0" dirty="0" smtClean="0"/>
                        <a:t> a nuclear bomb as an ‘out of control’ chain reaction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Understand</a:t>
                      </a:r>
                      <a:r>
                        <a:rPr lang="en-GB" u="none" baseline="0" dirty="0" smtClean="0"/>
                        <a:t> the conditions needed for fusion to take place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the ‘cold fusion’ controversy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how nuclear fusion releases energy</a:t>
                      </a:r>
                      <a:r>
                        <a:rPr lang="en-GB" u="sng" dirty="0" smtClean="0"/>
                        <a:t> 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why ‘cold fusion’ is still</a:t>
                      </a:r>
                      <a:r>
                        <a:rPr lang="en-GB" u="none" baseline="0" dirty="0" smtClean="0"/>
                        <a:t> not accepted by most scientists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5767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fission • fusion • energy • Joules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263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P4: Radiation for Life</vt:lpstr>
      <vt:lpstr>Starter</vt:lpstr>
      <vt:lpstr>Lesson Objectives</vt:lpstr>
      <vt:lpstr>Slide 4</vt:lpstr>
      <vt:lpstr>Nuclear Fusion</vt:lpstr>
      <vt:lpstr>Plenary</vt:lpstr>
      <vt:lpstr>Slide 7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 </cp:lastModifiedBy>
  <cp:revision>30</cp:revision>
  <dcterms:created xsi:type="dcterms:W3CDTF">2012-08-26T14:24:09Z</dcterms:created>
  <dcterms:modified xsi:type="dcterms:W3CDTF">2012-09-23T19:56:11Z</dcterms:modified>
</cp:coreProperties>
</file>