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4" r:id="rId3"/>
    <p:sldId id="261" r:id="rId4"/>
    <p:sldId id="265" r:id="rId5"/>
    <p:sldId id="258" r:id="rId6"/>
    <p:sldId id="259" r:id="rId7"/>
    <p:sldId id="268" r:id="rId8"/>
    <p:sldId id="269" r:id="rId9"/>
    <p:sldId id="273" r:id="rId10"/>
    <p:sldId id="272" r:id="rId11"/>
    <p:sldId id="267" r:id="rId12"/>
    <p:sldId id="270" r:id="rId13"/>
    <p:sldId id="263" r:id="rId14"/>
    <p:sldId id="271" r:id="rId15"/>
    <p:sldId id="274" r:id="rId16"/>
    <p:sldId id="275" r:id="rId17"/>
    <p:sldId id="276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FF69-939F-472E-9186-5BDE230C1BBA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C395B-10F2-4428-800B-539150D2E7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769F-D291-41C5-97F4-433B42D059A3}" type="datetimeFigureOut">
              <a:rPr lang="en-US" smtClean="0"/>
              <a:pPr/>
              <a:t>8/25/2012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F04C-050F-4619-8260-C4E7A2522B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3800" b="1" dirty="0" smtClean="0"/>
              <a:t>Satellites</a:t>
            </a:r>
            <a:endParaRPr lang="en-GB" sz="13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Uses of satellites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Low polar orbit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3200" dirty="0" smtClean="0"/>
              <a:t>Weather forecasting</a:t>
            </a:r>
          </a:p>
          <a:p>
            <a:r>
              <a:rPr lang="en-GB" sz="3200" dirty="0" smtClean="0"/>
              <a:t>Imaging earth’s surface</a:t>
            </a:r>
          </a:p>
          <a:p>
            <a:r>
              <a:rPr lang="en-GB" sz="3200" dirty="0" smtClean="0"/>
              <a:t>Spy satellites </a:t>
            </a:r>
          </a:p>
          <a:p>
            <a:r>
              <a:rPr lang="en-GB" sz="3200" dirty="0" smtClean="0"/>
              <a:t>Scientific research</a:t>
            </a:r>
          </a:p>
          <a:p>
            <a:r>
              <a:rPr lang="en-GB" sz="3200" dirty="0" smtClean="0"/>
              <a:t>GPS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Geostationary orbit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z="3200" dirty="0" smtClean="0"/>
              <a:t>Communications (including TV)</a:t>
            </a:r>
          </a:p>
          <a:p>
            <a:r>
              <a:rPr lang="en-GB" sz="3200" dirty="0" smtClean="0"/>
              <a:t>Weather forecasting (long term forecasting)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GB" b="1" dirty="0" smtClean="0"/>
              <a:t>Copy and complete: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06" y="1071546"/>
          <a:ext cx="8929716" cy="4071966"/>
        </p:xfrm>
        <a:graphic>
          <a:graphicData uri="http://schemas.openxmlformats.org/drawingml/2006/table">
            <a:tbl>
              <a:tblPr/>
              <a:tblGrid>
                <a:gridCol w="1357322"/>
                <a:gridCol w="1714512"/>
                <a:gridCol w="1500198"/>
                <a:gridCol w="1571636"/>
                <a:gridCol w="2786048"/>
              </a:tblGrid>
              <a:tr h="2186080"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8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latin typeface="Arial"/>
                          <a:ea typeface="Times New Roman"/>
                          <a:cs typeface="Times New Roman"/>
                        </a:rPr>
                        <a:t>Satellite</a:t>
                      </a:r>
                      <a:endParaRPr lang="en-GB" sz="2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Arial"/>
                          <a:ea typeface="Times New Roman"/>
                          <a:cs typeface="Arial"/>
                        </a:rPr>
                        <a:t>Distance </a:t>
                      </a:r>
                      <a:r>
                        <a:rPr lang="en-GB" sz="2400" b="1" dirty="0">
                          <a:latin typeface="Arial"/>
                          <a:ea typeface="Times New Roman"/>
                          <a:cs typeface="Arial"/>
                        </a:rPr>
                        <a:t>from </a:t>
                      </a:r>
                      <a:r>
                        <a:rPr lang="en-GB" sz="2400" b="1" dirty="0" smtClean="0">
                          <a:latin typeface="Arial"/>
                          <a:ea typeface="Times New Roman"/>
                          <a:cs typeface="Arial"/>
                        </a:rPr>
                        <a:t>centre of Earth </a:t>
                      </a:r>
                      <a:r>
                        <a:rPr lang="en-GB" sz="2400" b="1" dirty="0">
                          <a:latin typeface="Arial"/>
                          <a:ea typeface="Times New Roman"/>
                          <a:cs typeface="Arial"/>
                        </a:rPr>
                        <a:t>(km)</a:t>
                      </a:r>
                      <a:endParaRPr lang="en-GB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Arial"/>
                          <a:ea typeface="Times New Roman"/>
                          <a:cs typeface="Arial"/>
                        </a:rPr>
                        <a:t>Orbit time (hours)</a:t>
                      </a:r>
                      <a:endParaRPr lang="en-GB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Arial"/>
                          <a:ea typeface="Times New Roman"/>
                          <a:cs typeface="Arial"/>
                        </a:rPr>
                        <a:t>Orbital </a:t>
                      </a:r>
                      <a:r>
                        <a:rPr lang="en-GB" sz="2400" b="1" dirty="0">
                          <a:latin typeface="Arial"/>
                          <a:ea typeface="Times New Roman"/>
                          <a:cs typeface="Arial"/>
                        </a:rPr>
                        <a:t>speed (m/s)</a:t>
                      </a:r>
                      <a:endParaRPr lang="en-GB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Arial"/>
                          <a:ea typeface="Times New Roman"/>
                          <a:cs typeface="Times New Roman"/>
                        </a:rPr>
                        <a:t>Polar or geostationary?</a:t>
                      </a:r>
                      <a:endParaRPr lang="en-GB" sz="2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998"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latin typeface="Arial"/>
                          <a:ea typeface="Times New Roman"/>
                          <a:cs typeface="Arial"/>
                        </a:rPr>
                        <a:t>Meteosat</a:t>
                      </a:r>
                      <a:endParaRPr lang="en-GB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960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42180</a:t>
                      </a:r>
                      <a:endParaRPr lang="en-GB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24</a:t>
                      </a:r>
                      <a:endParaRPr lang="en-GB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3067.4</a:t>
                      </a:r>
                      <a:endParaRPr lang="en-GB" sz="24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Geostationary</a:t>
                      </a:r>
                      <a:endParaRPr lang="en-GB" sz="24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88"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Arial"/>
                          <a:ea typeface="Times New Roman"/>
                          <a:cs typeface="Arial"/>
                        </a:rPr>
                        <a:t>NOAA</a:t>
                      </a:r>
                      <a:endParaRPr lang="en-GB" sz="2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64960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7279</a:t>
                      </a:r>
                      <a:endParaRPr lang="en-GB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11303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10.7</a:t>
                      </a:r>
                    </a:p>
                    <a:p>
                      <a:pPr marL="11303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400" dirty="0" smtClean="0"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11303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6425" algn="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Arial"/>
                        </a:rPr>
                        <a:t>1190</a:t>
                      </a:r>
                      <a:endParaRPr lang="en-GB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606425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Arial"/>
                          <a:ea typeface="Times New Roman"/>
                          <a:cs typeface="Times New Roman"/>
                        </a:rPr>
                        <a:t>Polar</a:t>
                      </a:r>
                      <a:endParaRPr lang="en-GB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143" marR="671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857752" y="3357562"/>
            <a:ext cx="121444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514351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What do you notice about distance of the orbits of geostationary satellites compared to polar satellites?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What do you notice about the orbit time for each type of satellite?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6357950" y="3357562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357554" y="4357694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57950" y="4357694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Team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u="sng" dirty="0" smtClean="0"/>
              <a:t>Question: </a:t>
            </a:r>
          </a:p>
          <a:p>
            <a:pPr>
              <a:buNone/>
            </a:pPr>
            <a:r>
              <a:rPr lang="en-GB" dirty="0" smtClean="0"/>
              <a:t>	How many geostationary satellites does it take to observe the entire Earth?</a:t>
            </a:r>
          </a:p>
          <a:p>
            <a:r>
              <a:rPr lang="en-GB" dirty="0" smtClean="0"/>
              <a:t>Use what you have been given (A4 paper, compass, pencil, ruler, calculator) to draw a scale diagram to help you answer the question.</a:t>
            </a:r>
          </a:p>
          <a:p>
            <a:r>
              <a:rPr lang="en-GB" dirty="0" smtClean="0"/>
              <a:t>Information:</a:t>
            </a:r>
          </a:p>
          <a:p>
            <a:pPr lvl="1"/>
            <a:r>
              <a:rPr lang="en-GB" dirty="0" smtClean="0"/>
              <a:t>Radius of Earth is 6400km</a:t>
            </a:r>
          </a:p>
          <a:p>
            <a:pPr lvl="1"/>
            <a:r>
              <a:rPr lang="en-GB" dirty="0" smtClean="0"/>
              <a:t>Geostationary orbit is 36 000km above the equator.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Circular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286412"/>
          </a:xfrm>
        </p:spPr>
        <p:txBody>
          <a:bodyPr numCol="2">
            <a:normAutofit/>
          </a:bodyPr>
          <a:lstStyle/>
          <a:p>
            <a:r>
              <a:rPr lang="en-GB" sz="2500" dirty="0" smtClean="0"/>
              <a:t>For objects to move in a circle there needs to be a force acting towards the centre of the circle.  This force is called the centripetal force.</a:t>
            </a:r>
          </a:p>
          <a:p>
            <a:r>
              <a:rPr lang="en-GB" sz="2500" dirty="0" smtClean="0"/>
              <a:t>For satellites moving around the Earth the centripetal force is provided by gravity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Content Placeholder 3" descr="http://motivate.maths.org/conferences/conf14/images/circular_motion3.gi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342902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14414" y="2857496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28860" y="3714752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71736" y="4071942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will a satellite closer to earth have a shorter orbit time?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Close to earth so strong gravitational attraction (large centripetal acceleration).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Shorter orbit.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Homework 1 on Space exploration </a:t>
            </a:r>
            <a:r>
              <a:rPr lang="en-GB" smtClean="0"/>
              <a:t>and satellites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Learning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know what a satellite is</a:t>
            </a:r>
          </a:p>
          <a:p>
            <a:r>
              <a:rPr lang="en-GB" dirty="0" smtClean="0"/>
              <a:t>To know some uses of artificial satellites</a:t>
            </a:r>
          </a:p>
          <a:p>
            <a:r>
              <a:rPr lang="en-GB" dirty="0" smtClean="0"/>
              <a:t>To understand the differences between polar and geostationary </a:t>
            </a:r>
            <a:r>
              <a:rPr lang="en-GB" dirty="0" smtClean="0"/>
              <a:t>orbits and where they are used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</a:t>
            </a:r>
            <a:r>
              <a:rPr lang="en-GB" dirty="0" smtClean="0"/>
              <a:t>a list of uses of satellites, and correctly identify the type of orbit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rgbClr val="FF0000"/>
                </a:solidFill>
              </a:rPr>
              <a:t>(Grade C)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Calculate orbit time and speed for </a:t>
            </a:r>
            <a:r>
              <a:rPr lang="en-GB" dirty="0" smtClean="0"/>
              <a:t>satellites and explain differences. </a:t>
            </a:r>
            <a:r>
              <a:rPr lang="en-GB" b="1" dirty="0" smtClean="0">
                <a:solidFill>
                  <a:srgbClr val="FF0000"/>
                </a:solidFill>
              </a:rPr>
              <a:t>(Grade A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dirty="0" smtClean="0"/>
          </a:p>
          <a:p>
            <a:r>
              <a:rPr lang="en-GB" dirty="0" smtClean="0"/>
              <a:t>Draw a scale diagram to determine the number of satellites needed to provide coverage for the entire earth.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- Key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en-GB" dirty="0" smtClean="0"/>
              <a:t>Satellites are .......</a:t>
            </a:r>
          </a:p>
          <a:p>
            <a:r>
              <a:rPr lang="en-GB" dirty="0" smtClean="0"/>
              <a:t>The main differences between polar orbits and geostationary orbits are ...........</a:t>
            </a:r>
          </a:p>
          <a:p>
            <a:r>
              <a:rPr lang="en-GB" dirty="0" smtClean="0"/>
              <a:t>Two uses of a polar orbit satellite are .......</a:t>
            </a:r>
          </a:p>
          <a:p>
            <a:r>
              <a:rPr lang="en-GB" dirty="0" smtClean="0"/>
              <a:t>Two uses of a geostationary orbit satellite are ......</a:t>
            </a:r>
          </a:p>
          <a:p>
            <a:r>
              <a:rPr lang="en-GB" dirty="0" smtClean="0"/>
              <a:t>The further a </a:t>
            </a:r>
            <a:r>
              <a:rPr lang="en-GB" dirty="0" smtClean="0"/>
              <a:t>satellite </a:t>
            </a:r>
            <a:r>
              <a:rPr lang="en-GB" dirty="0" smtClean="0"/>
              <a:t>is from the </a:t>
            </a:r>
            <a:r>
              <a:rPr lang="en-GB" dirty="0" smtClean="0"/>
              <a:t>earth </a:t>
            </a:r>
            <a:r>
              <a:rPr lang="en-GB" dirty="0" smtClean="0"/>
              <a:t>the .............. </a:t>
            </a:r>
            <a:r>
              <a:rPr lang="en-GB" dirty="0"/>
              <a:t>i</a:t>
            </a:r>
            <a:r>
              <a:rPr lang="en-GB" dirty="0" smtClean="0"/>
              <a:t>t moves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829576" cy="65403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Settler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What is this picture of ?</a:t>
            </a:r>
            <a:endParaRPr lang="en-GB" dirty="0"/>
          </a:p>
        </p:txBody>
      </p:sp>
      <p:pic>
        <p:nvPicPr>
          <p:cNvPr id="1026" name="Picture 2" descr="http://www.nasa.gov/images/content/312934main_image_1283-9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943731" cy="5215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Learning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know what a satellite is</a:t>
            </a:r>
          </a:p>
          <a:p>
            <a:r>
              <a:rPr lang="en-GB" dirty="0" smtClean="0"/>
              <a:t>To know some uses of artificial satellites</a:t>
            </a:r>
          </a:p>
          <a:p>
            <a:r>
              <a:rPr lang="en-GB" dirty="0" smtClean="0"/>
              <a:t>To understand the differences between polar and geostationary </a:t>
            </a:r>
            <a:r>
              <a:rPr lang="en-GB" dirty="0" smtClean="0"/>
              <a:t>orbits and where they are used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</a:t>
            </a:r>
            <a:r>
              <a:rPr lang="en-GB" dirty="0" smtClean="0"/>
              <a:t>a list of uses of satellites, and correctly identify the type of orbit</a:t>
            </a:r>
            <a:r>
              <a:rPr lang="en-GB" dirty="0" smtClean="0"/>
              <a:t>. </a:t>
            </a:r>
            <a:r>
              <a:rPr lang="en-GB" b="1" dirty="0" smtClean="0">
                <a:solidFill>
                  <a:srgbClr val="FF0000"/>
                </a:solidFill>
              </a:rPr>
              <a:t>(Grade C)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Calculate orbit time and speed for </a:t>
            </a:r>
            <a:r>
              <a:rPr lang="en-GB" dirty="0" smtClean="0"/>
              <a:t>satellites and explain differences. </a:t>
            </a:r>
            <a:r>
              <a:rPr lang="en-GB" b="1" dirty="0" smtClean="0">
                <a:solidFill>
                  <a:srgbClr val="FF0000"/>
                </a:solidFill>
              </a:rPr>
              <a:t>(Grade A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endParaRPr lang="en-GB" dirty="0" smtClean="0"/>
          </a:p>
          <a:p>
            <a:r>
              <a:rPr lang="en-GB" dirty="0" smtClean="0"/>
              <a:t>Draw a scale diagram to determine the number of satellites needed to provide coverage for the entire earth.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arolh\Local Settings\Temporary Internet Files\Content.IE5\MJMLAXQX\MMj0283071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43248"/>
            <a:ext cx="6429420" cy="33946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- Satellites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On one post it note write down a definition for a satellite</a:t>
            </a:r>
          </a:p>
          <a:p>
            <a:pPr>
              <a:buNone/>
            </a:pPr>
            <a:r>
              <a:rPr lang="en-GB" dirty="0" smtClean="0"/>
              <a:t>	On the second post it note write down as many uses of satellites as you can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Satellites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85860"/>
          <a:ext cx="8643998" cy="504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A satellite is: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Uses of satellites</a:t>
                      </a:r>
                      <a:endParaRPr lang="en-GB" sz="3200" dirty="0"/>
                    </a:p>
                  </a:txBody>
                  <a:tcPr/>
                </a:tc>
              </a:tr>
              <a:tr h="419465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GB" b="1" smtClean="0"/>
              <a:t>Artificial satellites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dirty="0" smtClean="0"/>
              <a:t>There are two types: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/>
              <a:t>Polar satellites </a:t>
            </a:r>
            <a:r>
              <a:rPr lang="en-GB" sz="3200" dirty="0" smtClean="0"/>
              <a:t>– their orbits pass over both poles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/>
              <a:t>Geostationary satellites </a:t>
            </a:r>
            <a:r>
              <a:rPr lang="en-GB" sz="3200" dirty="0" smtClean="0"/>
              <a:t>– orbit above the equator, staying above the same point on the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Uses of satellites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table with 2 columns labelled “Polar satellites” and “Geostationary satellites”.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Put each of the uses of satellites produced in the starter into the appropriate column.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Communications (including TV)</a:t>
            </a:r>
          </a:p>
          <a:p>
            <a:r>
              <a:rPr lang="en-GB" dirty="0" smtClean="0"/>
              <a:t>Weather forecasting</a:t>
            </a:r>
          </a:p>
          <a:p>
            <a:r>
              <a:rPr lang="en-GB" dirty="0" smtClean="0"/>
              <a:t>Weather forecasting (long term forecasting)</a:t>
            </a:r>
          </a:p>
          <a:p>
            <a:r>
              <a:rPr lang="en-GB" dirty="0" smtClean="0"/>
              <a:t>Imaging earth’s surface</a:t>
            </a:r>
          </a:p>
          <a:p>
            <a:r>
              <a:rPr lang="en-GB" dirty="0" smtClean="0"/>
              <a:t>Spy satellites </a:t>
            </a:r>
          </a:p>
          <a:p>
            <a:r>
              <a:rPr lang="en-GB" dirty="0" smtClean="0"/>
              <a:t>Scientific research</a:t>
            </a:r>
          </a:p>
          <a:p>
            <a:r>
              <a:rPr lang="en-GB" dirty="0" smtClean="0"/>
              <a:t>GPS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509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Satellites</vt:lpstr>
      <vt:lpstr>Settler</vt:lpstr>
      <vt:lpstr>Learning Objectives</vt:lpstr>
      <vt:lpstr>Success criteria</vt:lpstr>
      <vt:lpstr>Starter - Satellites</vt:lpstr>
      <vt:lpstr>Satellites</vt:lpstr>
      <vt:lpstr>Artificial satellites</vt:lpstr>
      <vt:lpstr>Uses of satellites</vt:lpstr>
      <vt:lpstr>Slide 9</vt:lpstr>
      <vt:lpstr>Uses of satellites </vt:lpstr>
      <vt:lpstr>Copy and complete:</vt:lpstr>
      <vt:lpstr>Team challenge</vt:lpstr>
      <vt:lpstr>Circular motion</vt:lpstr>
      <vt:lpstr>Why will a satellite closer to earth have a shorter orbit time?</vt:lpstr>
      <vt:lpstr>Homework</vt:lpstr>
      <vt:lpstr>Learning Objectives</vt:lpstr>
      <vt:lpstr>Success criteria</vt:lpstr>
      <vt:lpstr>Plenary - Key learning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Physics (P5)</dc:title>
  <dc:creator> </dc:creator>
  <cp:lastModifiedBy> </cp:lastModifiedBy>
  <cp:revision>48</cp:revision>
  <dcterms:created xsi:type="dcterms:W3CDTF">2009-01-09T10:25:57Z</dcterms:created>
  <dcterms:modified xsi:type="dcterms:W3CDTF">2012-08-25T13:07:31Z</dcterms:modified>
</cp:coreProperties>
</file>